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645024"/>
            <a:ext cx="8568952" cy="7200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Особенности </a:t>
            </a:r>
            <a:r>
              <a:rPr lang="ru-RU" sz="3600" dirty="0" smtClean="0"/>
              <a:t>оказания психологической помощи молодым людям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 </a:t>
            </a:r>
            <a:r>
              <a:rPr lang="ru-RU" sz="3600" dirty="0" err="1" smtClean="0"/>
              <a:t>девиантными</a:t>
            </a:r>
            <a:r>
              <a:rPr lang="ru-RU" sz="3600" dirty="0" smtClean="0"/>
              <a:t> формами поведения</a:t>
            </a:r>
            <a:br>
              <a:rPr lang="ru-RU" sz="36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365104"/>
            <a:ext cx="7772400" cy="2232248"/>
          </a:xfrm>
        </p:spPr>
        <p:txBody>
          <a:bodyPr>
            <a:normAutofit fontScale="92500" lnSpcReduction="10000"/>
          </a:bodyPr>
          <a:lstStyle/>
          <a:p>
            <a:pPr lvl="5" algn="l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Кулакова Антонина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Евгеньевна,</a:t>
            </a:r>
            <a:endParaRPr lang="ru-RU" sz="2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5" algn="l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медицинский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</a:t>
            </a:r>
          </a:p>
          <a:p>
            <a:pPr lvl="5" algn="l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КГБУЗ «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ККНД 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№1»</a:t>
            </a:r>
          </a:p>
          <a:p>
            <a:pPr algn="l"/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Красноярск 19 мая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года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835536"/>
          </a:xfrm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960440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 психодиагностики зависимого поведения на сегодняшний день актуальна в связи с высоким уровнем </a:t>
            </a:r>
            <a:r>
              <a:rPr lang="ru-RU" dirty="0" err="1" smtClean="0"/>
              <a:t>аддиктивных</a:t>
            </a:r>
            <a:r>
              <a:rPr lang="ru-RU" dirty="0" smtClean="0"/>
              <a:t> расстройств и </a:t>
            </a:r>
            <a:r>
              <a:rPr lang="ru-RU" dirty="0" err="1" smtClean="0"/>
              <a:t>девиантных</a:t>
            </a:r>
            <a:r>
              <a:rPr lang="ru-RU" dirty="0" smtClean="0"/>
              <a:t> форм поведения у наиболее работоспособных молодых людей.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4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i="1" dirty="0" err="1" smtClean="0"/>
              <a:t>Дозонологический</a:t>
            </a:r>
            <a:r>
              <a:rPr lang="ru-RU" i="1" dirty="0" smtClean="0"/>
              <a:t> </a:t>
            </a:r>
            <a:r>
              <a:rPr lang="ru-RU" i="1" dirty="0" smtClean="0"/>
              <a:t>этап </a:t>
            </a:r>
            <a:r>
              <a:rPr lang="ru-RU" i="1" dirty="0" err="1" smtClean="0"/>
              <a:t>аддиктивных</a:t>
            </a:r>
            <a:r>
              <a:rPr lang="ru-RU" i="1" dirty="0" smtClean="0"/>
              <a:t> расстройств классифицируются </a:t>
            </a:r>
            <a:endParaRPr lang="ru-RU" i="1" dirty="0" smtClean="0"/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</a:t>
            </a:r>
            <a:r>
              <a:rPr lang="ru-RU" i="1" dirty="0" smtClean="0"/>
              <a:t>на </a:t>
            </a:r>
            <a:r>
              <a:rPr lang="ru-RU" i="1" dirty="0" smtClean="0"/>
              <a:t>следующие формы поведения: </a:t>
            </a:r>
          </a:p>
          <a:p>
            <a:pPr>
              <a:buNone/>
            </a:pPr>
            <a:endParaRPr lang="ru-RU" dirty="0" smtClean="0"/>
          </a:p>
          <a:p>
            <a:pPr marL="514350" indent="-514350"/>
            <a:r>
              <a:rPr lang="ru-RU" dirty="0" smtClean="0"/>
              <a:t>Преходящее состояние острой интоксикации;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/>
            <a:r>
              <a:rPr lang="ru-RU" dirty="0" smtClean="0"/>
              <a:t> Употребление наркотических веществ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с </a:t>
            </a:r>
            <a:r>
              <a:rPr lang="ru-RU" dirty="0" smtClean="0"/>
              <a:t>вредными последствиями для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здоровья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352"/>
            <a:ext cx="8435280" cy="53469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/>
              <a:t>В соответствии с критериями международных систематик выделяют</a:t>
            </a:r>
            <a:r>
              <a:rPr lang="ru-RU" b="1" i="1" dirty="0" smtClean="0"/>
              <a:t>:</a:t>
            </a:r>
          </a:p>
          <a:p>
            <a:pPr>
              <a:buNone/>
            </a:pPr>
            <a:endParaRPr lang="ru-RU" b="1" dirty="0" smtClean="0"/>
          </a:p>
          <a:p>
            <a:pPr lvl="0"/>
            <a:r>
              <a:rPr lang="ru-RU" sz="3000" dirty="0" smtClean="0"/>
              <a:t>Единичное и эпизодическое употребление ПАВ (</a:t>
            </a:r>
            <a:r>
              <a:rPr lang="ru-RU" sz="3000" dirty="0" err="1" smtClean="0"/>
              <a:t>аддиктивное</a:t>
            </a:r>
            <a:r>
              <a:rPr lang="ru-RU" sz="3000" dirty="0" smtClean="0"/>
              <a:t> поведение не сформировано);</a:t>
            </a:r>
          </a:p>
          <a:p>
            <a:pPr lvl="0"/>
            <a:endParaRPr lang="ru-RU" sz="3000" dirty="0" smtClean="0"/>
          </a:p>
          <a:p>
            <a:pPr lvl="0"/>
            <a:r>
              <a:rPr lang="ru-RU" sz="3000" dirty="0" smtClean="0"/>
              <a:t>Злоупотребление </a:t>
            </a:r>
            <a:r>
              <a:rPr lang="ru-RU" sz="3000" dirty="0" err="1" smtClean="0"/>
              <a:t>психоактивными</a:t>
            </a:r>
            <a:r>
              <a:rPr lang="ru-RU" sz="3000" dirty="0" smtClean="0"/>
              <a:t> веществами (сформированное </a:t>
            </a:r>
            <a:r>
              <a:rPr lang="ru-RU" sz="3000" dirty="0" err="1" smtClean="0"/>
              <a:t>аддиктивное</a:t>
            </a:r>
            <a:r>
              <a:rPr lang="ru-RU" sz="3000" dirty="0" smtClean="0"/>
              <a:t> поведение);  </a:t>
            </a:r>
          </a:p>
          <a:p>
            <a:pPr lvl="0"/>
            <a:endParaRPr lang="ru-RU" sz="3000" dirty="0" smtClean="0"/>
          </a:p>
          <a:p>
            <a:pPr lvl="0"/>
            <a:r>
              <a:rPr lang="ru-RU" sz="3000" dirty="0" smtClean="0"/>
              <a:t>Зависимость от </a:t>
            </a:r>
            <a:r>
              <a:rPr lang="ru-RU" sz="3000" dirty="0" err="1" smtClean="0"/>
              <a:t>психоактивных</a:t>
            </a:r>
            <a:r>
              <a:rPr lang="ru-RU" sz="3000" dirty="0" smtClean="0"/>
              <a:t>  веществ (ярко выраженное сформированное </a:t>
            </a:r>
            <a:r>
              <a:rPr lang="ru-RU" sz="3000" dirty="0" err="1" smtClean="0"/>
              <a:t>аддиктивное</a:t>
            </a:r>
            <a:r>
              <a:rPr lang="ru-RU" sz="3000" dirty="0" smtClean="0"/>
              <a:t> расстройство).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63528"/>
          </a:xfrm>
        </p:spPr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Выявленные психодиагностические маркеры познавательных процессов позволяют:</a:t>
            </a:r>
          </a:p>
          <a:p>
            <a:r>
              <a:rPr lang="ru-RU" dirty="0" smtClean="0"/>
              <a:t>выявить лиц с различной степенью выраженности зависимости; </a:t>
            </a:r>
          </a:p>
          <a:p>
            <a:r>
              <a:rPr lang="ru-RU" dirty="0" smtClean="0"/>
              <a:t>отграничить этап единичного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от этапа злоупотребления ПАВ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/>
              <a:t>с </a:t>
            </a:r>
            <a:r>
              <a:rPr lang="ru-RU" dirty="0" smtClean="0"/>
              <a:t>вредными последствиями.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48680"/>
            <a:ext cx="81838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" dirty="0" smtClean="0"/>
              <a:t>  </a:t>
            </a:r>
            <a:endParaRPr lang="ru-RU" sz="800" dirty="0" smtClean="0"/>
          </a:p>
          <a:p>
            <a:pPr marL="0">
              <a:spcBef>
                <a:spcPts val="0"/>
              </a:spcBef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нарушения познавательной сферы и личностных особенностей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этапе употребления ПАВ с вредными последствиями увеличивают эффективность психопрофилактических мероприятий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предполагают своевременное проведение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психокоррекционной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работы.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181</TotalTime>
  <Words>176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    Особенности оказания психологической помощи молодым людям  с девиантными формами поведения  </vt:lpstr>
      <vt:lpstr>Актуальность</vt:lpstr>
      <vt:lpstr>Презентация PowerPoint</vt:lpstr>
      <vt:lpstr>Презентация PowerPoint</vt:lpstr>
      <vt:lpstr>Выводы: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нарушений психических процессов больных с зависимостью от наркотических веществ</dc:title>
  <dc:creator>Антонина</dc:creator>
  <cp:lastModifiedBy>alm</cp:lastModifiedBy>
  <cp:revision>26</cp:revision>
  <dcterms:created xsi:type="dcterms:W3CDTF">2016-03-29T00:59:36Z</dcterms:created>
  <dcterms:modified xsi:type="dcterms:W3CDTF">2016-05-18T08:47:50Z</dcterms:modified>
</cp:coreProperties>
</file>